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419" r:id="rId5"/>
    <p:sldId id="422" r:id="rId6"/>
    <p:sldId id="420" r:id="rId7"/>
    <p:sldId id="398" r:id="rId8"/>
    <p:sldId id="424" r:id="rId9"/>
    <p:sldId id="433" r:id="rId10"/>
    <p:sldId id="434" r:id="rId11"/>
    <p:sldId id="431" r:id="rId12"/>
    <p:sldId id="430" r:id="rId13"/>
    <p:sldId id="42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94" autoAdjust="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BAYAT AHSAN" userId="90b5bbbf76ce076b" providerId="LiveId" clId="{93E308E0-472F-427A-9FBD-9AC0710FAFCE}"/>
    <pc:docChg chg="undo custSel addSld delSld modSld sldOrd addSection delSection">
      <pc:chgData name="RUBAYAT AHSAN" userId="90b5bbbf76ce076b" providerId="LiveId" clId="{93E308E0-472F-427A-9FBD-9AC0710FAFCE}" dt="2025-04-15T00:42:09.213" v="562" actId="1076"/>
      <pc:docMkLst>
        <pc:docMk/>
      </pc:docMkLst>
      <pc:sldChg chg="modSp mod ord">
        <pc:chgData name="RUBAYAT AHSAN" userId="90b5bbbf76ce076b" providerId="LiveId" clId="{93E308E0-472F-427A-9FBD-9AC0710FAFCE}" dt="2025-04-14T22:31:38.732" v="160" actId="14100"/>
        <pc:sldMkLst>
          <pc:docMk/>
          <pc:sldMk cId="3666674671" sldId="398"/>
        </pc:sldMkLst>
        <pc:spChg chg="mod">
          <ac:chgData name="RUBAYAT AHSAN" userId="90b5bbbf76ce076b" providerId="LiveId" clId="{93E308E0-472F-427A-9FBD-9AC0710FAFCE}" dt="2025-04-14T22:27:28.300" v="136" actId="14100"/>
          <ac:spMkLst>
            <pc:docMk/>
            <pc:sldMk cId="3666674671" sldId="398"/>
            <ac:spMk id="2" creationId="{9635F5E3-2B1C-7C0A-8581-67A9052D13AA}"/>
          </ac:spMkLst>
        </pc:spChg>
        <pc:spChg chg="mod">
          <ac:chgData name="RUBAYAT AHSAN" userId="90b5bbbf76ce076b" providerId="LiveId" clId="{93E308E0-472F-427A-9FBD-9AC0710FAFCE}" dt="2025-04-14T22:31:38.732" v="160" actId="14100"/>
          <ac:spMkLst>
            <pc:docMk/>
            <pc:sldMk cId="3666674671" sldId="398"/>
            <ac:spMk id="3" creationId="{A6A33159-D030-2F82-A142-F75940728319}"/>
          </ac:spMkLst>
        </pc:spChg>
      </pc:sldChg>
      <pc:sldChg chg="del">
        <pc:chgData name="RUBAYAT AHSAN" userId="90b5bbbf76ce076b" providerId="LiveId" clId="{93E308E0-472F-427A-9FBD-9AC0710FAFCE}" dt="2025-04-15T00:36:07.157" v="492" actId="2696"/>
        <pc:sldMkLst>
          <pc:docMk/>
          <pc:sldMk cId="904213460" sldId="405"/>
        </pc:sldMkLst>
      </pc:sldChg>
      <pc:sldChg chg="modSp mod setBg">
        <pc:chgData name="RUBAYAT AHSAN" userId="90b5bbbf76ce076b" providerId="LiveId" clId="{93E308E0-472F-427A-9FBD-9AC0710FAFCE}" dt="2025-04-14T22:08:18.372" v="62" actId="20577"/>
        <pc:sldMkLst>
          <pc:docMk/>
          <pc:sldMk cId="858885169" sldId="419"/>
        </pc:sldMkLst>
        <pc:spChg chg="mod">
          <ac:chgData name="RUBAYAT AHSAN" userId="90b5bbbf76ce076b" providerId="LiveId" clId="{93E308E0-472F-427A-9FBD-9AC0710FAFCE}" dt="2025-04-14T22:08:18.372" v="62" actId="20577"/>
          <ac:spMkLst>
            <pc:docMk/>
            <pc:sldMk cId="858885169" sldId="419"/>
            <ac:spMk id="12" creationId="{F0F61AE6-6C84-6242-11F7-DD2042EB45DE}"/>
          </ac:spMkLst>
        </pc:spChg>
        <pc:picChg chg="mod">
          <ac:chgData name="RUBAYAT AHSAN" userId="90b5bbbf76ce076b" providerId="LiveId" clId="{93E308E0-472F-427A-9FBD-9AC0710FAFCE}" dt="2025-04-14T22:03:08.227" v="43" actId="1076"/>
          <ac:picMkLst>
            <pc:docMk/>
            <pc:sldMk cId="858885169" sldId="419"/>
            <ac:picMk id="10" creationId="{49517743-8A8B-04A8-5922-062DF348E34E}"/>
          </ac:picMkLst>
        </pc:picChg>
      </pc:sldChg>
      <pc:sldChg chg="addSp delSp modSp mod ord">
        <pc:chgData name="RUBAYAT AHSAN" userId="90b5bbbf76ce076b" providerId="LiveId" clId="{93E308E0-472F-427A-9FBD-9AC0710FAFCE}" dt="2025-04-14T22:47:23.253" v="165" actId="14826"/>
        <pc:sldMkLst>
          <pc:docMk/>
          <pc:sldMk cId="3873328514" sldId="420"/>
        </pc:sldMkLst>
        <pc:spChg chg="mod">
          <ac:chgData name="RUBAYAT AHSAN" userId="90b5bbbf76ce076b" providerId="LiveId" clId="{93E308E0-472F-427A-9FBD-9AC0710FAFCE}" dt="2025-04-14T22:20:08.928" v="117" actId="255"/>
          <ac:spMkLst>
            <pc:docMk/>
            <pc:sldMk cId="3873328514" sldId="420"/>
            <ac:spMk id="3" creationId="{E447CFB8-09CB-AEDA-9E73-5C54DBCD6DCB}"/>
          </ac:spMkLst>
        </pc:spChg>
        <pc:spChg chg="add del mod">
          <ac:chgData name="RUBAYAT AHSAN" userId="90b5bbbf76ce076b" providerId="LiveId" clId="{93E308E0-472F-427A-9FBD-9AC0710FAFCE}" dt="2025-04-14T22:42:03.427" v="162" actId="931"/>
          <ac:spMkLst>
            <pc:docMk/>
            <pc:sldMk cId="3873328514" sldId="420"/>
            <ac:spMk id="4" creationId="{AFC3B19D-B990-5DFD-8772-BFACCBDAACE5}"/>
          </ac:spMkLst>
        </pc:spChg>
        <pc:picChg chg="add mod">
          <ac:chgData name="RUBAYAT AHSAN" userId="90b5bbbf76ce076b" providerId="LiveId" clId="{93E308E0-472F-427A-9FBD-9AC0710FAFCE}" dt="2025-04-14T22:42:03.427" v="162" actId="931"/>
          <ac:picMkLst>
            <pc:docMk/>
            <pc:sldMk cId="3873328514" sldId="420"/>
            <ac:picMk id="5" creationId="{91386858-3C98-418A-B00F-A5FC8EE864A6}"/>
          </ac:picMkLst>
        </pc:picChg>
        <pc:picChg chg="mod">
          <ac:chgData name="RUBAYAT AHSAN" userId="90b5bbbf76ce076b" providerId="LiveId" clId="{93E308E0-472F-427A-9FBD-9AC0710FAFCE}" dt="2025-04-14T22:47:23.253" v="165" actId="14826"/>
          <ac:picMkLst>
            <pc:docMk/>
            <pc:sldMk cId="3873328514" sldId="420"/>
            <ac:picMk id="15" creationId="{149A3731-0981-938D-BBA1-2E628C24F4FB}"/>
          </ac:picMkLst>
        </pc:picChg>
      </pc:sldChg>
      <pc:sldChg chg="modSp del mod modClrScheme chgLayout">
        <pc:chgData name="RUBAYAT AHSAN" userId="90b5bbbf76ce076b" providerId="LiveId" clId="{93E308E0-472F-427A-9FBD-9AC0710FAFCE}" dt="2025-04-15T00:35:40.849" v="488" actId="2696"/>
        <pc:sldMkLst>
          <pc:docMk/>
          <pc:sldMk cId="1209569119" sldId="421"/>
        </pc:sldMkLst>
        <pc:spChg chg="mod ord">
          <ac:chgData name="RUBAYAT AHSAN" userId="90b5bbbf76ce076b" providerId="LiveId" clId="{93E308E0-472F-427A-9FBD-9AC0710FAFCE}" dt="2025-04-14T23:12:22.840" v="186" actId="700"/>
          <ac:spMkLst>
            <pc:docMk/>
            <pc:sldMk cId="1209569119" sldId="421"/>
            <ac:spMk id="3" creationId="{02803735-21CF-CC59-4F4E-3E838E933A5C}"/>
          </ac:spMkLst>
        </pc:spChg>
        <pc:picChg chg="mod ord">
          <ac:chgData name="RUBAYAT AHSAN" userId="90b5bbbf76ce076b" providerId="LiveId" clId="{93E308E0-472F-427A-9FBD-9AC0710FAFCE}" dt="2025-04-14T23:12:29.483" v="187" actId="1076"/>
          <ac:picMkLst>
            <pc:docMk/>
            <pc:sldMk cId="1209569119" sldId="421"/>
            <ac:picMk id="14" creationId="{5EA439BC-1EE1-AA3D-7A6B-A18D899B2B2F}"/>
          </ac:picMkLst>
        </pc:picChg>
      </pc:sldChg>
      <pc:sldChg chg="addSp delSp modSp mod ord">
        <pc:chgData name="RUBAYAT AHSAN" userId="90b5bbbf76ce076b" providerId="LiveId" clId="{93E308E0-472F-427A-9FBD-9AC0710FAFCE}" dt="2025-04-14T23:54:52.769" v="254" actId="14826"/>
        <pc:sldMkLst>
          <pc:docMk/>
          <pc:sldMk cId="1472165898" sldId="422"/>
        </pc:sldMkLst>
        <pc:spChg chg="add">
          <ac:chgData name="RUBAYAT AHSAN" userId="90b5bbbf76ce076b" providerId="LiveId" clId="{93E308E0-472F-427A-9FBD-9AC0710FAFCE}" dt="2025-04-14T22:10:03.548" v="63"/>
          <ac:spMkLst>
            <pc:docMk/>
            <pc:sldMk cId="1472165898" sldId="422"/>
            <ac:spMk id="2" creationId="{62859824-E41F-2926-B580-C50D582CD526}"/>
          </ac:spMkLst>
        </pc:spChg>
        <pc:spChg chg="add del mod">
          <ac:chgData name="RUBAYAT AHSAN" userId="90b5bbbf76ce076b" providerId="LiveId" clId="{93E308E0-472F-427A-9FBD-9AC0710FAFCE}" dt="2025-04-14T22:11:09.663" v="70"/>
          <ac:spMkLst>
            <pc:docMk/>
            <pc:sldMk cId="1472165898" sldId="422"/>
            <ac:spMk id="3" creationId="{62AB1351-4D9B-7875-0EFF-F976319F968E}"/>
          </ac:spMkLst>
        </pc:spChg>
        <pc:spChg chg="mod">
          <ac:chgData name="RUBAYAT AHSAN" userId="90b5bbbf76ce076b" providerId="LiveId" clId="{93E308E0-472F-427A-9FBD-9AC0710FAFCE}" dt="2025-04-14T22:05:32.302" v="55" actId="14100"/>
          <ac:spMkLst>
            <pc:docMk/>
            <pc:sldMk cId="1472165898" sldId="422"/>
            <ac:spMk id="4" creationId="{601322D6-B603-EF90-60B3-C9225BD33AE0}"/>
          </ac:spMkLst>
        </pc:spChg>
        <pc:spChg chg="add">
          <ac:chgData name="RUBAYAT AHSAN" userId="90b5bbbf76ce076b" providerId="LiveId" clId="{93E308E0-472F-427A-9FBD-9AC0710FAFCE}" dt="2025-04-14T22:10:15.298" v="65"/>
          <ac:spMkLst>
            <pc:docMk/>
            <pc:sldMk cId="1472165898" sldId="422"/>
            <ac:spMk id="5" creationId="{05AF3227-E1D4-42EE-C7B3-843F98016C29}"/>
          </ac:spMkLst>
        </pc:spChg>
        <pc:spChg chg="add mod">
          <ac:chgData name="RUBAYAT AHSAN" userId="90b5bbbf76ce076b" providerId="LiveId" clId="{93E308E0-472F-427A-9FBD-9AC0710FAFCE}" dt="2025-04-14T22:10:34.436" v="69"/>
          <ac:spMkLst>
            <pc:docMk/>
            <pc:sldMk cId="1472165898" sldId="422"/>
            <ac:spMk id="6" creationId="{916210D0-FCA8-DD9C-5002-5739389F88E9}"/>
          </ac:spMkLst>
        </pc:spChg>
        <pc:spChg chg="add mod">
          <ac:chgData name="RUBAYAT AHSAN" userId="90b5bbbf76ce076b" providerId="LiveId" clId="{93E308E0-472F-427A-9FBD-9AC0710FAFCE}" dt="2025-04-14T22:12:54.836" v="94" actId="20577"/>
          <ac:spMkLst>
            <pc:docMk/>
            <pc:sldMk cId="1472165898" sldId="422"/>
            <ac:spMk id="7" creationId="{74BD4A1C-D249-A4A2-1FC1-07125B690678}"/>
          </ac:spMkLst>
        </pc:spChg>
        <pc:picChg chg="mod">
          <ac:chgData name="RUBAYAT AHSAN" userId="90b5bbbf76ce076b" providerId="LiveId" clId="{93E308E0-472F-427A-9FBD-9AC0710FAFCE}" dt="2025-04-14T23:54:52.769" v="254" actId="14826"/>
          <ac:picMkLst>
            <pc:docMk/>
            <pc:sldMk cId="1472165898" sldId="422"/>
            <ac:picMk id="44" creationId="{37CD6C86-ACEA-A28E-5CA3-71BB357B296A}"/>
          </ac:picMkLst>
        </pc:picChg>
      </pc:sldChg>
      <pc:sldChg chg="modSp del mod">
        <pc:chgData name="RUBAYAT AHSAN" userId="90b5bbbf76ce076b" providerId="LiveId" clId="{93E308E0-472F-427A-9FBD-9AC0710FAFCE}" dt="2025-04-15T00:35:57.721" v="490" actId="2696"/>
        <pc:sldMkLst>
          <pc:docMk/>
          <pc:sldMk cId="2004414876" sldId="423"/>
        </pc:sldMkLst>
        <pc:picChg chg="mod">
          <ac:chgData name="RUBAYAT AHSAN" userId="90b5bbbf76ce076b" providerId="LiveId" clId="{93E308E0-472F-427A-9FBD-9AC0710FAFCE}" dt="2025-04-14T23:20:43.454" v="253" actId="207"/>
          <ac:picMkLst>
            <pc:docMk/>
            <pc:sldMk cId="2004414876" sldId="423"/>
            <ac:picMk id="5" creationId="{394258D7-0396-71BE-4486-3E1B701083A9}"/>
          </ac:picMkLst>
        </pc:picChg>
      </pc:sldChg>
      <pc:sldChg chg="addSp delSp modSp mod ord modClrScheme chgLayout">
        <pc:chgData name="RUBAYAT AHSAN" userId="90b5bbbf76ce076b" providerId="LiveId" clId="{93E308E0-472F-427A-9FBD-9AC0710FAFCE}" dt="2025-04-15T00:00:53.368" v="272" actId="14826"/>
        <pc:sldMkLst>
          <pc:docMk/>
          <pc:sldMk cId="1452704612" sldId="424"/>
        </pc:sldMkLst>
        <pc:spChg chg="mod ord">
          <ac:chgData name="RUBAYAT AHSAN" userId="90b5bbbf76ce076b" providerId="LiveId" clId="{93E308E0-472F-427A-9FBD-9AC0710FAFCE}" dt="2025-04-14T23:59:29.877" v="269" actId="255"/>
          <ac:spMkLst>
            <pc:docMk/>
            <pc:sldMk cId="1452704612" sldId="424"/>
            <ac:spMk id="2" creationId="{CAAAF1C6-CC75-C252-EEDD-1B94893124A7}"/>
          </ac:spMkLst>
        </pc:spChg>
        <pc:spChg chg="del mod ord">
          <ac:chgData name="RUBAYAT AHSAN" userId="90b5bbbf76ce076b" providerId="LiveId" clId="{93E308E0-472F-427A-9FBD-9AC0710FAFCE}" dt="2025-04-14T23:57:58.645" v="262" actId="478"/>
          <ac:spMkLst>
            <pc:docMk/>
            <pc:sldMk cId="1452704612" sldId="424"/>
            <ac:spMk id="3" creationId="{B4F9425D-D42C-FBCD-0899-AA721DBE2DCD}"/>
          </ac:spMkLst>
        </pc:spChg>
        <pc:spChg chg="mod ord">
          <ac:chgData name="RUBAYAT AHSAN" userId="90b5bbbf76ce076b" providerId="LiveId" clId="{93E308E0-472F-427A-9FBD-9AC0710FAFCE}" dt="2025-04-14T23:57:49.604" v="259" actId="27636"/>
          <ac:spMkLst>
            <pc:docMk/>
            <pc:sldMk cId="1452704612" sldId="424"/>
            <ac:spMk id="4" creationId="{246178E9-74F6-F44E-2958-059643D134EE}"/>
          </ac:spMkLst>
        </pc:spChg>
        <pc:spChg chg="add del mod ord">
          <ac:chgData name="RUBAYAT AHSAN" userId="90b5bbbf76ce076b" providerId="LiveId" clId="{93E308E0-472F-427A-9FBD-9AC0710FAFCE}" dt="2025-04-15T00:00:37.310" v="270" actId="931"/>
          <ac:spMkLst>
            <pc:docMk/>
            <pc:sldMk cId="1452704612" sldId="424"/>
            <ac:spMk id="5" creationId="{6C4D9955-2D38-1A56-AE27-B69177A2B1D6}"/>
          </ac:spMkLst>
        </pc:spChg>
        <pc:spChg chg="add mod">
          <ac:chgData name="RUBAYAT AHSAN" userId="90b5bbbf76ce076b" providerId="LiveId" clId="{93E308E0-472F-427A-9FBD-9AC0710FAFCE}" dt="2025-04-14T23:58:06.652" v="263" actId="14100"/>
          <ac:spMkLst>
            <pc:docMk/>
            <pc:sldMk cId="1452704612" sldId="424"/>
            <ac:spMk id="7" creationId="{EFD8393A-34EB-4832-F644-0E6DEE13A782}"/>
          </ac:spMkLst>
        </pc:spChg>
        <pc:picChg chg="add mod">
          <ac:chgData name="RUBAYAT AHSAN" userId="90b5bbbf76ce076b" providerId="LiveId" clId="{93E308E0-472F-427A-9FBD-9AC0710FAFCE}" dt="2025-04-15T00:00:53.368" v="272" actId="14826"/>
          <ac:picMkLst>
            <pc:docMk/>
            <pc:sldMk cId="1452704612" sldId="424"/>
            <ac:picMk id="9" creationId="{6132AF5C-EB9E-07F1-B6BB-15D60D2CB046}"/>
          </ac:picMkLst>
        </pc:picChg>
      </pc:sldChg>
      <pc:sldChg chg="modSp del mod ord">
        <pc:chgData name="RUBAYAT AHSAN" userId="90b5bbbf76ce076b" providerId="LiveId" clId="{93E308E0-472F-427A-9FBD-9AC0710FAFCE}" dt="2025-04-15T00:35:50.230" v="489" actId="2696"/>
        <pc:sldMkLst>
          <pc:docMk/>
          <pc:sldMk cId="1310834970" sldId="425"/>
        </pc:sldMkLst>
        <pc:spChg chg="mod">
          <ac:chgData name="RUBAYAT AHSAN" userId="90b5bbbf76ce076b" providerId="LiveId" clId="{93E308E0-472F-427A-9FBD-9AC0710FAFCE}" dt="2025-04-15T00:02:31.955" v="284" actId="14100"/>
          <ac:spMkLst>
            <pc:docMk/>
            <pc:sldMk cId="1310834970" sldId="425"/>
            <ac:spMk id="2" creationId="{BD7C8F1F-E1D1-5836-6926-6CFC89DDF8C5}"/>
          </ac:spMkLst>
        </pc:spChg>
        <pc:spChg chg="mod">
          <ac:chgData name="RUBAYAT AHSAN" userId="90b5bbbf76ce076b" providerId="LiveId" clId="{93E308E0-472F-427A-9FBD-9AC0710FAFCE}" dt="2025-04-15T00:02:53.003" v="287" actId="1076"/>
          <ac:spMkLst>
            <pc:docMk/>
            <pc:sldMk cId="1310834970" sldId="425"/>
            <ac:spMk id="3" creationId="{45370833-6D1D-F6E0-4F2E-03740D135FE4}"/>
          </ac:spMkLst>
        </pc:spChg>
        <pc:spChg chg="mod">
          <ac:chgData name="RUBAYAT AHSAN" userId="90b5bbbf76ce076b" providerId="LiveId" clId="{93E308E0-472F-427A-9FBD-9AC0710FAFCE}" dt="2025-04-15T00:01:52.106" v="275" actId="14100"/>
          <ac:spMkLst>
            <pc:docMk/>
            <pc:sldMk cId="1310834970" sldId="425"/>
            <ac:spMk id="7" creationId="{BC69F54D-7C32-F4D3-93FC-B5609CEC7B08}"/>
          </ac:spMkLst>
        </pc:spChg>
      </pc:sldChg>
      <pc:sldChg chg="del">
        <pc:chgData name="RUBAYAT AHSAN" userId="90b5bbbf76ce076b" providerId="LiveId" clId="{93E308E0-472F-427A-9FBD-9AC0710FAFCE}" dt="2025-04-15T00:36:02.003" v="491" actId="2696"/>
        <pc:sldMkLst>
          <pc:docMk/>
          <pc:sldMk cId="2371694542" sldId="426"/>
        </pc:sldMkLst>
      </pc:sldChg>
      <pc:sldChg chg="del">
        <pc:chgData name="RUBAYAT AHSAN" userId="90b5bbbf76ce076b" providerId="LiveId" clId="{93E308E0-472F-427A-9FBD-9AC0710FAFCE}" dt="2025-04-15T00:36:11.001" v="493" actId="2696"/>
        <pc:sldMkLst>
          <pc:docMk/>
          <pc:sldMk cId="4109688930" sldId="427"/>
        </pc:sldMkLst>
      </pc:sldChg>
      <pc:sldChg chg="del">
        <pc:chgData name="RUBAYAT AHSAN" userId="90b5bbbf76ce076b" providerId="LiveId" clId="{93E308E0-472F-427A-9FBD-9AC0710FAFCE}" dt="2025-04-15T00:36:15.329" v="494" actId="2696"/>
        <pc:sldMkLst>
          <pc:docMk/>
          <pc:sldMk cId="296239417" sldId="428"/>
        </pc:sldMkLst>
      </pc:sldChg>
      <pc:sldChg chg="modSp mod ord">
        <pc:chgData name="RUBAYAT AHSAN" userId="90b5bbbf76ce076b" providerId="LiveId" clId="{93E308E0-472F-427A-9FBD-9AC0710FAFCE}" dt="2025-04-15T00:42:09.213" v="562" actId="1076"/>
        <pc:sldMkLst>
          <pc:docMk/>
          <pc:sldMk cId="1571777501" sldId="429"/>
        </pc:sldMkLst>
        <pc:spChg chg="mod">
          <ac:chgData name="RUBAYAT AHSAN" userId="90b5bbbf76ce076b" providerId="LiveId" clId="{93E308E0-472F-427A-9FBD-9AC0710FAFCE}" dt="2025-04-15T00:42:09.213" v="562" actId="1076"/>
          <ac:spMkLst>
            <pc:docMk/>
            <pc:sldMk cId="1571777501" sldId="429"/>
            <ac:spMk id="14" creationId="{64FE2622-2131-0323-CDAD-4F607D9BC07A}"/>
          </ac:spMkLst>
        </pc:spChg>
        <pc:spChg chg="mod">
          <ac:chgData name="RUBAYAT AHSAN" userId="90b5bbbf76ce076b" providerId="LiveId" clId="{93E308E0-472F-427A-9FBD-9AC0710FAFCE}" dt="2025-04-15T00:38:43.843" v="530" actId="20577"/>
          <ac:spMkLst>
            <pc:docMk/>
            <pc:sldMk cId="1571777501" sldId="429"/>
            <ac:spMk id="15" creationId="{71A1C657-2D4F-384B-4F43-C191EB08B579}"/>
          </ac:spMkLst>
        </pc:spChg>
        <pc:picChg chg="mod">
          <ac:chgData name="RUBAYAT AHSAN" userId="90b5bbbf76ce076b" providerId="LiveId" clId="{93E308E0-472F-427A-9FBD-9AC0710FAFCE}" dt="2025-04-15T00:37:07.257" v="495" actId="14826"/>
          <ac:picMkLst>
            <pc:docMk/>
            <pc:sldMk cId="1571777501" sldId="429"/>
            <ac:picMk id="12" creationId="{B5DDD3D2-6883-E29E-5308-E266EB8B0B30}"/>
          </ac:picMkLst>
        </pc:picChg>
      </pc:sldChg>
      <pc:sldChg chg="addSp delSp modSp new mod ord modClrScheme chgLayout">
        <pc:chgData name="RUBAYAT AHSAN" userId="90b5bbbf76ce076b" providerId="LiveId" clId="{93E308E0-472F-427A-9FBD-9AC0710FAFCE}" dt="2025-04-14T23:17:32.199" v="213" actId="14100"/>
        <pc:sldMkLst>
          <pc:docMk/>
          <pc:sldMk cId="186883310" sldId="430"/>
        </pc:sldMkLst>
        <pc:spChg chg="del mod ord">
          <ac:chgData name="RUBAYAT AHSAN" userId="90b5bbbf76ce076b" providerId="LiveId" clId="{93E308E0-472F-427A-9FBD-9AC0710FAFCE}" dt="2025-04-14T21:55:39.107" v="7" actId="700"/>
          <ac:spMkLst>
            <pc:docMk/>
            <pc:sldMk cId="186883310" sldId="430"/>
            <ac:spMk id="2" creationId="{69C38291-5C99-96ED-F9DA-7E699D88915C}"/>
          </ac:spMkLst>
        </pc:spChg>
        <pc:spChg chg="del mod ord">
          <ac:chgData name="RUBAYAT AHSAN" userId="90b5bbbf76ce076b" providerId="LiveId" clId="{93E308E0-472F-427A-9FBD-9AC0710FAFCE}" dt="2025-04-14T21:55:39.107" v="7" actId="700"/>
          <ac:spMkLst>
            <pc:docMk/>
            <pc:sldMk cId="186883310" sldId="430"/>
            <ac:spMk id="3" creationId="{4AC6FB11-4421-E1A8-C500-D10725CF1F5C}"/>
          </ac:spMkLst>
        </pc:spChg>
        <pc:spChg chg="del mod ord">
          <ac:chgData name="RUBAYAT AHSAN" userId="90b5bbbf76ce076b" providerId="LiveId" clId="{93E308E0-472F-427A-9FBD-9AC0710FAFCE}" dt="2025-04-14T21:55:39.107" v="7" actId="700"/>
          <ac:spMkLst>
            <pc:docMk/>
            <pc:sldMk cId="186883310" sldId="430"/>
            <ac:spMk id="4" creationId="{7DF3A5E1-7517-8D4D-9E56-E992FE7E961F}"/>
          </ac:spMkLst>
        </pc:spChg>
        <pc:spChg chg="add del mod ord">
          <ac:chgData name="RUBAYAT AHSAN" userId="90b5bbbf76ce076b" providerId="LiveId" clId="{93E308E0-472F-427A-9FBD-9AC0710FAFCE}" dt="2025-04-14T23:12:41.354" v="188" actId="700"/>
          <ac:spMkLst>
            <pc:docMk/>
            <pc:sldMk cId="186883310" sldId="430"/>
            <ac:spMk id="5" creationId="{A2B84351-DE51-242D-058A-D50DA78C6B52}"/>
          </ac:spMkLst>
        </pc:spChg>
        <pc:spChg chg="add del mod ord">
          <ac:chgData name="RUBAYAT AHSAN" userId="90b5bbbf76ce076b" providerId="LiveId" clId="{93E308E0-472F-427A-9FBD-9AC0710FAFCE}" dt="2025-04-14T23:12:41.354" v="188" actId="700"/>
          <ac:spMkLst>
            <pc:docMk/>
            <pc:sldMk cId="186883310" sldId="430"/>
            <ac:spMk id="6" creationId="{89A09573-A22B-92CB-5209-2079F5E44CCD}"/>
          </ac:spMkLst>
        </pc:spChg>
        <pc:spChg chg="add del mod ord">
          <ac:chgData name="RUBAYAT AHSAN" userId="90b5bbbf76ce076b" providerId="LiveId" clId="{93E308E0-472F-427A-9FBD-9AC0710FAFCE}" dt="2025-04-14T23:12:41.354" v="188" actId="700"/>
          <ac:spMkLst>
            <pc:docMk/>
            <pc:sldMk cId="186883310" sldId="430"/>
            <ac:spMk id="7" creationId="{24CF1152-2467-9A5F-A84C-42F8912C5B60}"/>
          </ac:spMkLst>
        </pc:spChg>
        <pc:spChg chg="add mod ord">
          <ac:chgData name="RUBAYAT AHSAN" userId="90b5bbbf76ce076b" providerId="LiveId" clId="{93E308E0-472F-427A-9FBD-9AC0710FAFCE}" dt="2025-04-14T23:17:08.157" v="212" actId="14100"/>
          <ac:spMkLst>
            <pc:docMk/>
            <pc:sldMk cId="186883310" sldId="430"/>
            <ac:spMk id="8" creationId="{AC3DA378-DA16-07F7-5662-4A78FD69F8A6}"/>
          </ac:spMkLst>
        </pc:spChg>
        <pc:spChg chg="add del mod ord">
          <ac:chgData name="RUBAYAT AHSAN" userId="90b5bbbf76ce076b" providerId="LiveId" clId="{93E308E0-472F-427A-9FBD-9AC0710FAFCE}" dt="2025-04-14T23:14:36.268" v="193"/>
          <ac:spMkLst>
            <pc:docMk/>
            <pc:sldMk cId="186883310" sldId="430"/>
            <ac:spMk id="9" creationId="{02D2FDD3-A758-9B5E-E624-A9A9FB81C29A}"/>
          </ac:spMkLst>
        </pc:spChg>
        <pc:spChg chg="add mod">
          <ac:chgData name="RUBAYAT AHSAN" userId="90b5bbbf76ce076b" providerId="LiveId" clId="{93E308E0-472F-427A-9FBD-9AC0710FAFCE}" dt="2025-04-14T23:17:32.199" v="213" actId="14100"/>
          <ac:spMkLst>
            <pc:docMk/>
            <pc:sldMk cId="186883310" sldId="430"/>
            <ac:spMk id="10" creationId="{7AFF7F9B-2570-F469-B611-D558A9E8D53A}"/>
          </ac:spMkLst>
        </pc:spChg>
      </pc:sldChg>
      <pc:sldChg chg="addSp delSp modSp new mod modClrScheme chgLayout">
        <pc:chgData name="RUBAYAT AHSAN" userId="90b5bbbf76ce076b" providerId="LiveId" clId="{93E308E0-472F-427A-9FBD-9AC0710FAFCE}" dt="2025-04-14T23:11:21.014" v="185" actId="14100"/>
        <pc:sldMkLst>
          <pc:docMk/>
          <pc:sldMk cId="1304433491" sldId="431"/>
        </pc:sldMkLst>
        <pc:spChg chg="del mod ord">
          <ac:chgData name="RUBAYAT AHSAN" userId="90b5bbbf76ce076b" providerId="LiveId" clId="{93E308E0-472F-427A-9FBD-9AC0710FAFCE}" dt="2025-04-14T21:56:29.502" v="9" actId="700"/>
          <ac:spMkLst>
            <pc:docMk/>
            <pc:sldMk cId="1304433491" sldId="431"/>
            <ac:spMk id="2" creationId="{02CF5101-661B-4AB2-972D-4FE3B56B0DA8}"/>
          </ac:spMkLst>
        </pc:spChg>
        <pc:spChg chg="del mod ord">
          <ac:chgData name="RUBAYAT AHSAN" userId="90b5bbbf76ce076b" providerId="LiveId" clId="{93E308E0-472F-427A-9FBD-9AC0710FAFCE}" dt="2025-04-14T21:56:29.502" v="9" actId="700"/>
          <ac:spMkLst>
            <pc:docMk/>
            <pc:sldMk cId="1304433491" sldId="431"/>
            <ac:spMk id="3" creationId="{B3A69B8E-BD02-75EF-210C-01B84ECB7E3F}"/>
          </ac:spMkLst>
        </pc:spChg>
        <pc:spChg chg="del">
          <ac:chgData name="RUBAYAT AHSAN" userId="90b5bbbf76ce076b" providerId="LiveId" clId="{93E308E0-472F-427A-9FBD-9AC0710FAFCE}" dt="2025-04-14T21:56:29.502" v="9" actId="700"/>
          <ac:spMkLst>
            <pc:docMk/>
            <pc:sldMk cId="1304433491" sldId="431"/>
            <ac:spMk id="4" creationId="{B4F7C791-7D76-C852-AEBC-BAD323F100AD}"/>
          </ac:spMkLst>
        </pc:spChg>
        <pc:spChg chg="add del mod ord">
          <ac:chgData name="RUBAYAT AHSAN" userId="90b5bbbf76ce076b" providerId="LiveId" clId="{93E308E0-472F-427A-9FBD-9AC0710FAFCE}" dt="2025-04-14T21:56:37.535" v="10" actId="700"/>
          <ac:spMkLst>
            <pc:docMk/>
            <pc:sldMk cId="1304433491" sldId="431"/>
            <ac:spMk id="5" creationId="{8BBF94F0-9428-92EF-E9EF-8C80543C58E3}"/>
          </ac:spMkLst>
        </pc:spChg>
        <pc:spChg chg="add del mod ord">
          <ac:chgData name="RUBAYAT AHSAN" userId="90b5bbbf76ce076b" providerId="LiveId" clId="{93E308E0-472F-427A-9FBD-9AC0710FAFCE}" dt="2025-04-14T21:56:37.535" v="10" actId="700"/>
          <ac:spMkLst>
            <pc:docMk/>
            <pc:sldMk cId="1304433491" sldId="431"/>
            <ac:spMk id="6" creationId="{ADB1DFBF-4472-7C26-52F4-39A5260A9553}"/>
          </ac:spMkLst>
        </pc:spChg>
        <pc:spChg chg="add del mod ord">
          <ac:chgData name="RUBAYAT AHSAN" userId="90b5bbbf76ce076b" providerId="LiveId" clId="{93E308E0-472F-427A-9FBD-9AC0710FAFCE}" dt="2025-04-14T21:56:50.375" v="11" actId="700"/>
          <ac:spMkLst>
            <pc:docMk/>
            <pc:sldMk cId="1304433491" sldId="431"/>
            <ac:spMk id="7" creationId="{FEBE10C6-BE39-6A23-8C6A-46FD12C21B84}"/>
          </ac:spMkLst>
        </pc:spChg>
        <pc:spChg chg="add del mod ord">
          <ac:chgData name="RUBAYAT AHSAN" userId="90b5bbbf76ce076b" providerId="LiveId" clId="{93E308E0-472F-427A-9FBD-9AC0710FAFCE}" dt="2025-04-14T21:56:50.375" v="11" actId="700"/>
          <ac:spMkLst>
            <pc:docMk/>
            <pc:sldMk cId="1304433491" sldId="431"/>
            <ac:spMk id="8" creationId="{A4C57F07-7935-B0EB-8732-34054A9BA8F8}"/>
          </ac:spMkLst>
        </pc:spChg>
        <pc:spChg chg="add del mod ord">
          <ac:chgData name="RUBAYAT AHSAN" userId="90b5bbbf76ce076b" providerId="LiveId" clId="{93E308E0-472F-427A-9FBD-9AC0710FAFCE}" dt="2025-04-14T22:48:24.235" v="166" actId="700"/>
          <ac:spMkLst>
            <pc:docMk/>
            <pc:sldMk cId="1304433491" sldId="431"/>
            <ac:spMk id="9" creationId="{8671EC23-F179-8F9B-90A0-6C4974521229}"/>
          </ac:spMkLst>
        </pc:spChg>
        <pc:spChg chg="add del mod ord">
          <ac:chgData name="RUBAYAT AHSAN" userId="90b5bbbf76ce076b" providerId="LiveId" clId="{93E308E0-472F-427A-9FBD-9AC0710FAFCE}" dt="2025-04-14T22:48:24.235" v="166" actId="700"/>
          <ac:spMkLst>
            <pc:docMk/>
            <pc:sldMk cId="1304433491" sldId="431"/>
            <ac:spMk id="10" creationId="{D9BF9C96-7ECE-88AB-2055-5A0B68F7CB0D}"/>
          </ac:spMkLst>
        </pc:spChg>
        <pc:spChg chg="add mod ord">
          <ac:chgData name="RUBAYAT AHSAN" userId="90b5bbbf76ce076b" providerId="LiveId" clId="{93E308E0-472F-427A-9FBD-9AC0710FAFCE}" dt="2025-04-14T23:11:21.014" v="185" actId="14100"/>
          <ac:spMkLst>
            <pc:docMk/>
            <pc:sldMk cId="1304433491" sldId="431"/>
            <ac:spMk id="11" creationId="{DD5A36F3-8CCB-215B-C542-7DE95C8692FF}"/>
          </ac:spMkLst>
        </pc:spChg>
        <pc:spChg chg="add mod ord">
          <ac:chgData name="RUBAYAT AHSAN" userId="90b5bbbf76ce076b" providerId="LiveId" clId="{93E308E0-472F-427A-9FBD-9AC0710FAFCE}" dt="2025-04-14T23:11:15.308" v="184" actId="14100"/>
          <ac:spMkLst>
            <pc:docMk/>
            <pc:sldMk cId="1304433491" sldId="431"/>
            <ac:spMk id="12" creationId="{FE551A73-ED8A-F8B5-0D86-35E0AF8A7AD0}"/>
          </ac:spMkLst>
        </pc:spChg>
        <pc:spChg chg="add del mod ord">
          <ac:chgData name="RUBAYAT AHSAN" userId="90b5bbbf76ce076b" providerId="LiveId" clId="{93E308E0-472F-427A-9FBD-9AC0710FAFCE}" dt="2025-04-14T23:02:55.250" v="167" actId="931"/>
          <ac:spMkLst>
            <pc:docMk/>
            <pc:sldMk cId="1304433491" sldId="431"/>
            <ac:spMk id="13" creationId="{EE8E753F-7881-C290-701B-8C27F1933EEB}"/>
          </ac:spMkLst>
        </pc:spChg>
        <pc:picChg chg="add mod">
          <ac:chgData name="RUBAYAT AHSAN" userId="90b5bbbf76ce076b" providerId="LiveId" clId="{93E308E0-472F-427A-9FBD-9AC0710FAFCE}" dt="2025-04-14T23:10:08.945" v="181" actId="14826"/>
          <ac:picMkLst>
            <pc:docMk/>
            <pc:sldMk cId="1304433491" sldId="431"/>
            <ac:picMk id="15" creationId="{2E52354A-CB7B-416F-5828-18A92E828689}"/>
          </ac:picMkLst>
        </pc:picChg>
      </pc:sldChg>
      <pc:sldChg chg="addSp delSp modSp new del mod modClrScheme chgLayout">
        <pc:chgData name="RUBAYAT AHSAN" userId="90b5bbbf76ce076b" providerId="LiveId" clId="{93E308E0-472F-427A-9FBD-9AC0710FAFCE}" dt="2025-04-15T00:19:21.374" v="406" actId="2696"/>
        <pc:sldMkLst>
          <pc:docMk/>
          <pc:sldMk cId="2568817474" sldId="432"/>
        </pc:sldMkLst>
        <pc:spChg chg="del mod ord">
          <ac:chgData name="RUBAYAT AHSAN" userId="90b5bbbf76ce076b" providerId="LiveId" clId="{93E308E0-472F-427A-9FBD-9AC0710FAFCE}" dt="2025-04-15T00:03:58.169" v="291" actId="700"/>
          <ac:spMkLst>
            <pc:docMk/>
            <pc:sldMk cId="2568817474" sldId="432"/>
            <ac:spMk id="2" creationId="{4697829B-8FE9-959E-E9A6-40D61BD89251}"/>
          </ac:spMkLst>
        </pc:spChg>
        <pc:spChg chg="del">
          <ac:chgData name="RUBAYAT AHSAN" userId="90b5bbbf76ce076b" providerId="LiveId" clId="{93E308E0-472F-427A-9FBD-9AC0710FAFCE}" dt="2025-04-15T00:03:58.169" v="291" actId="700"/>
          <ac:spMkLst>
            <pc:docMk/>
            <pc:sldMk cId="2568817474" sldId="432"/>
            <ac:spMk id="3" creationId="{A686B600-071A-EFEF-2404-9671642E03DE}"/>
          </ac:spMkLst>
        </pc:spChg>
        <pc:spChg chg="del mod ord">
          <ac:chgData name="RUBAYAT AHSAN" userId="90b5bbbf76ce076b" providerId="LiveId" clId="{93E308E0-472F-427A-9FBD-9AC0710FAFCE}" dt="2025-04-15T00:03:58.169" v="291" actId="700"/>
          <ac:spMkLst>
            <pc:docMk/>
            <pc:sldMk cId="2568817474" sldId="432"/>
            <ac:spMk id="4" creationId="{6041BE7F-EC82-1073-90C9-E96C9C28C858}"/>
          </ac:spMkLst>
        </pc:spChg>
        <pc:spChg chg="add mod ord">
          <ac:chgData name="RUBAYAT AHSAN" userId="90b5bbbf76ce076b" providerId="LiveId" clId="{93E308E0-472F-427A-9FBD-9AC0710FAFCE}" dt="2025-04-15T00:16:41.976" v="395" actId="6264"/>
          <ac:spMkLst>
            <pc:docMk/>
            <pc:sldMk cId="2568817474" sldId="432"/>
            <ac:spMk id="5" creationId="{D18EAD0D-A8E8-86E6-4902-2CDB4EB15873}"/>
          </ac:spMkLst>
        </pc:spChg>
        <pc:spChg chg="add mod ord">
          <ac:chgData name="RUBAYAT AHSAN" userId="90b5bbbf76ce076b" providerId="LiveId" clId="{93E308E0-472F-427A-9FBD-9AC0710FAFCE}" dt="2025-04-15T00:16:41.976" v="395" actId="6264"/>
          <ac:spMkLst>
            <pc:docMk/>
            <pc:sldMk cId="2568817474" sldId="432"/>
            <ac:spMk id="6" creationId="{82E090FE-AE11-2357-42BA-AED90AB8B04F}"/>
          </ac:spMkLst>
        </pc:spChg>
        <pc:spChg chg="add del mod">
          <ac:chgData name="RUBAYAT AHSAN" userId="90b5bbbf76ce076b" providerId="LiveId" clId="{93E308E0-472F-427A-9FBD-9AC0710FAFCE}" dt="2025-04-15T00:16:41.976" v="395" actId="6264"/>
          <ac:spMkLst>
            <pc:docMk/>
            <pc:sldMk cId="2568817474" sldId="432"/>
            <ac:spMk id="7" creationId="{37920BA7-9374-6F17-ACD4-2AED66AABF77}"/>
          </ac:spMkLst>
        </pc:spChg>
        <pc:spChg chg="add del mod">
          <ac:chgData name="RUBAYAT AHSAN" userId="90b5bbbf76ce076b" providerId="LiveId" clId="{93E308E0-472F-427A-9FBD-9AC0710FAFCE}" dt="2025-04-15T00:16:41.976" v="395" actId="6264"/>
          <ac:spMkLst>
            <pc:docMk/>
            <pc:sldMk cId="2568817474" sldId="432"/>
            <ac:spMk id="8" creationId="{67A4DA65-3648-1C6F-D516-AB4AE53FBAEC}"/>
          </ac:spMkLst>
        </pc:spChg>
      </pc:sldChg>
      <pc:sldChg chg="modSp new mod">
        <pc:chgData name="RUBAYAT AHSAN" userId="90b5bbbf76ce076b" providerId="LiveId" clId="{93E308E0-472F-427A-9FBD-9AC0710FAFCE}" dt="2025-04-15T00:25:39.918" v="460" actId="5793"/>
        <pc:sldMkLst>
          <pc:docMk/>
          <pc:sldMk cId="2064923435" sldId="433"/>
        </pc:sldMkLst>
        <pc:spChg chg="mod">
          <ac:chgData name="RUBAYAT AHSAN" userId="90b5bbbf76ce076b" providerId="LiveId" clId="{93E308E0-472F-427A-9FBD-9AC0710FAFCE}" dt="2025-04-15T00:18:00.773" v="398" actId="14100"/>
          <ac:spMkLst>
            <pc:docMk/>
            <pc:sldMk cId="2064923435" sldId="433"/>
            <ac:spMk id="2" creationId="{B023496F-293C-48EE-7E7A-E59B88B5EEBC}"/>
          </ac:spMkLst>
        </pc:spChg>
        <pc:spChg chg="mod">
          <ac:chgData name="RUBAYAT AHSAN" userId="90b5bbbf76ce076b" providerId="LiveId" clId="{93E308E0-472F-427A-9FBD-9AC0710FAFCE}" dt="2025-04-15T00:19:07.358" v="405" actId="5793"/>
          <ac:spMkLst>
            <pc:docMk/>
            <pc:sldMk cId="2064923435" sldId="433"/>
            <ac:spMk id="3" creationId="{FEC5CE24-B603-C232-99CA-E2960086A437}"/>
          </ac:spMkLst>
        </pc:spChg>
        <pc:spChg chg="mod">
          <ac:chgData name="RUBAYAT AHSAN" userId="90b5bbbf76ce076b" providerId="LiveId" clId="{93E308E0-472F-427A-9FBD-9AC0710FAFCE}" dt="2025-04-15T00:25:39.918" v="460" actId="5793"/>
          <ac:spMkLst>
            <pc:docMk/>
            <pc:sldMk cId="2064923435" sldId="433"/>
            <ac:spMk id="4" creationId="{79BF585B-A50C-446E-2D0A-725FEDD8BD62}"/>
          </ac:spMkLst>
        </pc:spChg>
      </pc:sldChg>
      <pc:sldChg chg="addSp delSp modSp new mod modAnim">
        <pc:chgData name="RUBAYAT AHSAN" userId="90b5bbbf76ce076b" providerId="LiveId" clId="{93E308E0-472F-427A-9FBD-9AC0710FAFCE}" dt="2025-04-15T00:29:47.879" v="483"/>
        <pc:sldMkLst>
          <pc:docMk/>
          <pc:sldMk cId="3727651444" sldId="434"/>
        </pc:sldMkLst>
        <pc:spChg chg="mod">
          <ac:chgData name="RUBAYAT AHSAN" userId="90b5bbbf76ce076b" providerId="LiveId" clId="{93E308E0-472F-427A-9FBD-9AC0710FAFCE}" dt="2025-04-15T00:28:35.374" v="481" actId="14100"/>
          <ac:spMkLst>
            <pc:docMk/>
            <pc:sldMk cId="3727651444" sldId="434"/>
            <ac:spMk id="2" creationId="{7C84642C-6488-04FA-5BB4-6F6D9CCB33AC}"/>
          </ac:spMkLst>
        </pc:spChg>
        <pc:spChg chg="del mod">
          <ac:chgData name="RUBAYAT AHSAN" userId="90b5bbbf76ce076b" providerId="LiveId" clId="{93E308E0-472F-427A-9FBD-9AC0710FAFCE}" dt="2025-04-15T00:29:09.682" v="482"/>
          <ac:spMkLst>
            <pc:docMk/>
            <pc:sldMk cId="3727651444" sldId="434"/>
            <ac:spMk id="3" creationId="{5DE42C6B-A1EA-BC6B-34E1-42A93AB2AE26}"/>
          </ac:spMkLst>
        </pc:spChg>
        <pc:spChg chg="mod">
          <ac:chgData name="RUBAYAT AHSAN" userId="90b5bbbf76ce076b" providerId="LiveId" clId="{93E308E0-472F-427A-9FBD-9AC0710FAFCE}" dt="2025-04-15T00:27:45.042" v="470" actId="1076"/>
          <ac:spMkLst>
            <pc:docMk/>
            <pc:sldMk cId="3727651444" sldId="434"/>
            <ac:spMk id="4" creationId="{BA5EF1D3-B947-117C-33C5-E7C86B3F2253}"/>
          </ac:spMkLst>
        </pc:spChg>
        <pc:picChg chg="add mod">
          <ac:chgData name="RUBAYAT AHSAN" userId="90b5bbbf76ce076b" providerId="LiveId" clId="{93E308E0-472F-427A-9FBD-9AC0710FAFCE}" dt="2025-04-15T00:29:09.682" v="482"/>
          <ac:picMkLst>
            <pc:docMk/>
            <pc:sldMk cId="3727651444" sldId="434"/>
            <ac:picMk id="5" creationId="{59A35CD6-1113-6B80-D31A-A1EE95E4CC4B}"/>
          </ac:picMkLst>
        </pc:picChg>
      </pc:sldChg>
      <pc:sldChg chg="new del">
        <pc:chgData name="RUBAYAT AHSAN" userId="90b5bbbf76ce076b" providerId="LiveId" clId="{93E308E0-472F-427A-9FBD-9AC0710FAFCE}" dt="2025-04-15T00:27:06.538" v="463" actId="2696"/>
        <pc:sldMkLst>
          <pc:docMk/>
          <pc:sldMk cId="2399530424" sldId="435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7D9B7B-4A73-184C-96C6-4BE2470E87BE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A4D5F-9E30-9543-BEC7-E53378DF7C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125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5CE4CF0-E733-16C2-6019-997F7A0F26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32138" y="0"/>
            <a:ext cx="90805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0379" y="2483753"/>
            <a:ext cx="7948214" cy="2956927"/>
          </a:xfrm>
          <a:solidFill>
            <a:schemeClr val="tx1">
              <a:alpha val="20000"/>
            </a:schemeClr>
          </a:solidFill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lIns="365760" bIns="365760"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7734084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A83E93-E0C9-34F7-94CC-8E4582B14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36" y="-4413"/>
            <a:ext cx="12190036" cy="688781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2DD9844-A207-D09C-E52B-81F0E94C92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242" y="227965"/>
            <a:ext cx="11228358" cy="1831974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76F5EE1-BF9B-FF96-D357-B364CCAFEBA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11242" y="2236439"/>
            <a:ext cx="2935287" cy="396751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spcBef>
                <a:spcPts val="1000"/>
              </a:spcBef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spcBef>
                <a:spcPts val="100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spcBef>
                <a:spcPts val="1000"/>
              </a:spcBef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spcBef>
                <a:spcPts val="1000"/>
              </a:spcBef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B36D66AB-D14F-F621-3EF5-1EC4935326CE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160838" y="2236788"/>
            <a:ext cx="7192962" cy="396716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0589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D5501F-CDBC-80B1-364C-AB8D055C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36" y="-4413"/>
            <a:ext cx="12190036" cy="68878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7965"/>
            <a:ext cx="10515600" cy="1831974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188050"/>
            <a:ext cx="6240780" cy="4351338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0" indent="0">
              <a:spcBef>
                <a:spcPts val="1000"/>
              </a:spcBef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685800">
              <a:spcBef>
                <a:spcPts val="5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6868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234440">
              <a:spcBef>
                <a:spcPts val="5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4E252C-3FE5-944A-9BD8-4F44F59E8C4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7904480" y="2188050"/>
            <a:ext cx="3449320" cy="435133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85750" indent="-28575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436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96012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14300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353729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D5501F-CDBC-80B1-364C-AB8D055C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36" y="-4413"/>
            <a:ext cx="12190036" cy="68878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7965"/>
            <a:ext cx="10515600" cy="1831974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3152725A-8F4E-1DCB-9875-1438D9656C59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2236788"/>
            <a:ext cx="10515600" cy="39671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03320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5CE4CF0-E733-16C2-6019-997F7A0F26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0319" y="0"/>
            <a:ext cx="9080957" cy="6858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27680" y="2351672"/>
            <a:ext cx="7746912" cy="3108960"/>
          </a:xfr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lIns="91440" tIns="0" rIns="457200" bIns="1371600" anchor="b">
            <a:normAutofit/>
          </a:bodyPr>
          <a:lstStyle>
            <a:lvl1pPr algn="r">
              <a:lnSpc>
                <a:spcPct val="75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D652333-ECD5-B405-E21E-22F1F61C408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50540" y="4175760"/>
            <a:ext cx="7693572" cy="1264809"/>
          </a:xfrm>
        </p:spPr>
        <p:txBody>
          <a:bodyPr rIns="457200">
            <a:norm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5994900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9FA4E6-8E09-EFEA-8377-28574BB9F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36" y="-4413"/>
            <a:ext cx="12190036" cy="68878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32625B-D59F-1A7C-F916-E52A50D9C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7680" y="4204791"/>
            <a:ext cx="942529" cy="117348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20586F-8A75-2D23-5BB1-2B52AA098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73332" y="584199"/>
            <a:ext cx="3241035" cy="56308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352" y="-4413"/>
            <a:ext cx="5283773" cy="2864858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8F37984-12E5-8085-CE13-881D2519106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8352" y="2862643"/>
            <a:ext cx="5272088" cy="3352381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spcBef>
                <a:spcPts val="1000"/>
              </a:spcBef>
              <a:spcAft>
                <a:spcPts val="1000"/>
              </a:spcAft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spcBef>
                <a:spcPts val="1000"/>
              </a:spcBef>
              <a:spcAft>
                <a:spcPts val="1000"/>
              </a:spcAft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spcBef>
                <a:spcPts val="1000"/>
              </a:spcBef>
              <a:spcAft>
                <a:spcPts val="1000"/>
              </a:spcAft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spcBef>
                <a:spcPts val="1000"/>
              </a:spcBef>
              <a:spcAft>
                <a:spcPts val="1000"/>
              </a:spcAft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4291393-9331-E01A-7AFA-2218E1B13AB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43810" y="774700"/>
            <a:ext cx="5409990" cy="3767138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74676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5CE4CF0-E733-16C2-6019-997F7A0F26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0319" y="0"/>
            <a:ext cx="122126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0" y="2483753"/>
            <a:ext cx="8534400" cy="2956927"/>
          </a:xfr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lIns="182880" tIns="0" rIns="182880" bIns="0" anchor="ctr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2292557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0EC0B489-19EE-E8B4-1682-DB1608330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36" y="-4413"/>
            <a:ext cx="12190036" cy="688781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D0A0449-6B1E-4246-AE00-1D2D81565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05388" y="1248783"/>
            <a:ext cx="942529" cy="117348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92B91A8-9256-FD3F-B875-BCCEDCF2D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12240" y="584199"/>
            <a:ext cx="3058160" cy="570230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D6B3C2-2B05-B0F9-528E-93F91687B7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87715" y="0"/>
            <a:ext cx="5638526" cy="356616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9009975-18FD-7E9A-8F3D-76CFB43947A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6775" y="2193925"/>
            <a:ext cx="4945063" cy="3735388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6967FDC-07DE-25A0-067A-7BA6109F5FA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198767" y="3809999"/>
            <a:ext cx="5638526" cy="275844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0931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12BC1B-2E7B-E352-A883-90327CA00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36" y="-4413"/>
            <a:ext cx="12190036" cy="68878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42241"/>
            <a:ext cx="11231880" cy="19812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AFEAA2B-69B2-EF99-8C16-1D41933A90F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2199639"/>
            <a:ext cx="10096500" cy="4516120"/>
          </a:xfrm>
        </p:spPr>
        <p:txBody>
          <a:bodyPr>
            <a:normAutofit/>
          </a:bodyPr>
          <a:lstStyle>
            <a:lvl1pPr marL="0" indent="-228600">
              <a:spcAft>
                <a:spcPts val="600"/>
              </a:spcAft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28600" indent="-228600"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4360" indent="-228600"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960120" indent="-228600"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234440" indent="-228600"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5CE4CF0-E733-16C2-6019-997F7A0F26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0319" y="0"/>
            <a:ext cx="122126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28800" y="2483753"/>
            <a:ext cx="8534400" cy="2956927"/>
          </a:xfrm>
          <a:solidFill>
            <a:schemeClr val="tx1">
              <a:lumMod val="75000"/>
              <a:lumOff val="25000"/>
            </a:schemeClr>
          </a:solidFill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lIns="91440" tIns="0" rIns="91440" bIns="1097280" anchor="b">
            <a:normAutofit/>
          </a:bodyPr>
          <a:lstStyle>
            <a:lvl1pPr algn="ctr">
              <a:lnSpc>
                <a:spcPct val="75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D652333-ECD5-B405-E21E-22F1F61C408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82140" y="4434840"/>
            <a:ext cx="8427720" cy="1005729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7585704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D5501F-CDBC-80B1-364C-AB8D055C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36" y="-4413"/>
            <a:ext cx="12190036" cy="68878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7965"/>
            <a:ext cx="10515600" cy="1831974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208370"/>
            <a:ext cx="5181600" cy="4351338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0" indent="0">
              <a:spcBef>
                <a:spcPts val="1000"/>
              </a:spcBef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22860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50292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77724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4E252C-3FE5-944A-9BD8-4F44F59E8C4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172200" y="2208370"/>
            <a:ext cx="5181600" cy="4351338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0" indent="0">
              <a:spcBef>
                <a:spcPts val="1000"/>
              </a:spcBef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22860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50292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77724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143381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D5501F-CDBC-80B1-364C-AB8D055C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36" y="-4413"/>
            <a:ext cx="12190036" cy="68878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7965"/>
            <a:ext cx="10515600" cy="1831974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208370"/>
            <a:ext cx="5181600" cy="4351338"/>
          </a:xfrm>
        </p:spPr>
        <p:txBody>
          <a:bodyPr/>
          <a:lstStyle>
            <a:lvl1pPr marL="0" indent="-512064">
              <a:spcBef>
                <a:spcPts val="1000"/>
              </a:spcBef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12064" indent="-512064">
              <a:spcBef>
                <a:spcPts val="1000"/>
              </a:spcBef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786384" indent="-512064">
              <a:spcBef>
                <a:spcPts val="1000"/>
              </a:spcBef>
              <a:buClr>
                <a:schemeClr val="tx1"/>
              </a:buClr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60704" indent="-512064">
              <a:spcBef>
                <a:spcPts val="1000"/>
              </a:spcBef>
              <a:buClr>
                <a:schemeClr val="tx1"/>
              </a:buClr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35024" indent="-512064">
              <a:spcBef>
                <a:spcPts val="1000"/>
              </a:spcBef>
              <a:buClr>
                <a:schemeClr val="tx1"/>
              </a:buClr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4E252C-3FE5-944A-9BD8-4F44F59E8C4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172200" y="2208370"/>
            <a:ext cx="5181600" cy="4351338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0" indent="0">
              <a:spcBef>
                <a:spcPts val="1000"/>
              </a:spcBef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22860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50292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777240">
              <a:spcBef>
                <a:spcPts val="1000"/>
              </a:spcBef>
              <a:buClr>
                <a:schemeClr val="accent6">
                  <a:lumMod val="60000"/>
                  <a:lumOff val="40000"/>
                </a:schemeClr>
              </a:buCl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375644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2F1D334-3477-9DED-1B5B-5319B65E1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36" y="-4413"/>
            <a:ext cx="12190036" cy="68878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03B4721-05B0-245F-F9B3-56B9D69C9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64395" y="650050"/>
            <a:ext cx="2532377" cy="590463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E86491-7766-3453-4B91-A66EBAAF2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82562" y="4015292"/>
            <a:ext cx="942529" cy="117348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D6B3C2-2B05-B0F9-528E-93F91687B7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58" y="213360"/>
            <a:ext cx="4861835" cy="2588569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6967FDC-07DE-25A0-067A-7BA6109F5FA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22959" y="2864378"/>
            <a:ext cx="4877075" cy="3690311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7A52259-05D1-DEBD-7FA4-77ECA1F9D1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69075" y="909638"/>
            <a:ext cx="4673600" cy="3251200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405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50" r:id="rId5"/>
    <p:sldLayoutId id="2147483676" r:id="rId6"/>
    <p:sldLayoutId id="2147483677" r:id="rId7"/>
    <p:sldLayoutId id="2147483678" r:id="rId8"/>
    <p:sldLayoutId id="2147483679" r:id="rId9"/>
    <p:sldLayoutId id="2147483667" r:id="rId10"/>
    <p:sldLayoutId id="2147483680" r:id="rId11"/>
    <p:sldLayoutId id="2147483681" r:id="rId12"/>
    <p:sldLayoutId id="2147483682" r:id="rId13"/>
    <p:sldLayoutId id="2147483654" r:id="rId14"/>
    <p:sldLayoutId id="2147483655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9517743-8A8B-04A8-5922-062DF348E34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238" b="12238"/>
          <a:stretch/>
        </p:blipFill>
        <p:spPr>
          <a:xfrm>
            <a:off x="3132138" y="0"/>
            <a:ext cx="9080500" cy="6858000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F0F61AE6-6C84-6242-11F7-DD2042EB4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9000"/>
            <a:ext cx="7948214" cy="2956927"/>
          </a:xfrm>
          <a:solidFill>
            <a:schemeClr val="tx1">
              <a:alpha val="20000"/>
            </a:schemeClr>
          </a:solidFill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2200" dirty="0">
                <a:solidFill>
                  <a:schemeClr val="tx1"/>
                </a:solidFill>
              </a:rPr>
              <a:t>CSE 2100 Software 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Development Project I</a:t>
            </a:r>
            <a:br>
              <a:rPr lang="en-US" sz="2200" dirty="0">
                <a:solidFill>
                  <a:schemeClr val="tx1"/>
                </a:solidFill>
              </a:rPr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PROJECT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PRESENTATION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6700" dirty="0" err="1">
                <a:solidFill>
                  <a:schemeClr val="tx1"/>
                </a:solidFill>
              </a:rPr>
              <a:t>TrackMyStudy</a:t>
            </a:r>
            <a:endParaRPr lang="en-US" sz="6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885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5DDD3D2-6883-E29E-5308-E266EB8B0B3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-10319" y="0"/>
            <a:ext cx="9080957" cy="6858000"/>
          </a:xfr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64FE2622-2131-0323-CDAD-4F607D9BC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725" y="688904"/>
            <a:ext cx="7746912" cy="3108960"/>
          </a:xfrm>
          <a:solidFill>
            <a:schemeClr val="tx1">
              <a:alpha val="19766"/>
            </a:schemeClr>
          </a:solidFill>
        </p:spPr>
        <p:txBody>
          <a:bodyPr/>
          <a:lstStyle/>
          <a:p>
            <a:r>
              <a:rPr lang="en-US" dirty="0"/>
              <a:t>               	Thank you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71A1C657-2D4F-384B-4F43-C191EB08B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3869" y="4303580"/>
            <a:ext cx="7693572" cy="1264809"/>
          </a:xfrm>
        </p:spPr>
        <p:txBody>
          <a:bodyPr/>
          <a:lstStyle/>
          <a:p>
            <a:r>
              <a:rPr lang="en-US" dirty="0"/>
              <a:t>Md. </a:t>
            </a:r>
            <a:r>
              <a:rPr lang="en-US" dirty="0" err="1"/>
              <a:t>Rubayat</a:t>
            </a:r>
            <a:r>
              <a:rPr lang="en-US" dirty="0"/>
              <a:t> </a:t>
            </a:r>
            <a:r>
              <a:rPr lang="en-US" dirty="0" err="1"/>
              <a:t>Ahasn</a:t>
            </a:r>
            <a:endParaRPr lang="en-US" dirty="0"/>
          </a:p>
          <a:p>
            <a:r>
              <a:rPr lang="en-US" dirty="0"/>
              <a:t>2203096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777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1322D6-B603-EF90-60B3-C9225BD33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715" y="0"/>
            <a:ext cx="4982512" cy="1278082"/>
          </a:xfrm>
        </p:spPr>
        <p:txBody>
          <a:bodyPr>
            <a:norm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</a:pPr>
            <a:r>
              <a:rPr lang="en-US" sz="36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INTRODUCTION:</a:t>
            </a:r>
          </a:p>
        </p:txBody>
      </p:sp>
      <p:pic>
        <p:nvPicPr>
          <p:cNvPr id="44" name="Picture Placeholder 11">
            <a:extLst>
              <a:ext uri="{FF2B5EF4-FFF2-40B4-BE49-F238E27FC236}">
                <a16:creationId xmlns:a16="http://schemas.microsoft.com/office/drawing/2014/main" id="{37CD6C86-ACEA-A28E-5CA3-71BB357B296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6775" y="2193925"/>
            <a:ext cx="4945063" cy="3735388"/>
          </a:xfrm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74BD4A1C-D249-A4A2-1FC1-07125B690678}"/>
              </a:ext>
            </a:extLst>
          </p:cNvPr>
          <p:cNvSpPr>
            <a:spLocks noGrp="1" noChangeArrowheads="1"/>
          </p:cNvSpPr>
          <p:nvPr>
            <p:ph sz="quarter" idx="10"/>
          </p:nvPr>
        </p:nvSpPr>
        <p:spPr bwMode="auto">
          <a:xfrm>
            <a:off x="6292645" y="2011477"/>
            <a:ext cx="5152103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TrackMyStudy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is an Android app designed to help students manage their study</a:t>
            </a:r>
            <a:r>
              <a:rPr lang="en-US" altLang="en-US" sz="2000" dirty="0">
                <a:solidFill>
                  <a:schemeClr val="tx1"/>
                </a:solidFill>
                <a:latin typeface="+mj-lt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routines with three core features: Study Pulse, CT Analyzer and Exam Alert. It offers a stopwatch for tracking daily study time, a tool for recording and averaging test scores, and a countdown reminder</a:t>
            </a:r>
            <a:r>
              <a:rPr lang="en-US" altLang="en-US" sz="2000" dirty="0">
                <a:solidFill>
                  <a:schemeClr val="tx1"/>
                </a:solidFill>
                <a:latin typeface="+mj-lt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for upcoming exams.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165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47CFB8-09CB-AEDA-9E73-5C54DBCD6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52" y="-4413"/>
            <a:ext cx="6863493" cy="5077858"/>
          </a:xfrm>
        </p:spPr>
        <p:txBody>
          <a:bodyPr>
            <a:normAutofit/>
          </a:bodyPr>
          <a:lstStyle/>
          <a:p>
            <a:r>
              <a:rPr lang="en-US" sz="4800" dirty="0"/>
              <a:t>PLANNING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3B19D-B990-5DFD-8772-BFACCBDAACE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 rot="320947">
            <a:off x="356413" y="3963859"/>
            <a:ext cx="5272088" cy="233279"/>
          </a:xfrm>
        </p:spPr>
        <p:txBody>
          <a:bodyPr>
            <a:normAutofit fontScale="55000" lnSpcReduction="20000"/>
          </a:bodyPr>
          <a:lstStyle/>
          <a:p>
            <a:endParaRPr lang="en-US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149A3731-0981-938D-BBA1-2E628C24F4F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3810" y="774700"/>
            <a:ext cx="5409990" cy="3767138"/>
          </a:xfrm>
        </p:spPr>
      </p:pic>
    </p:spTree>
    <p:extLst>
      <p:ext uri="{BB962C8B-B14F-4D97-AF65-F5344CB8AC3E}">
        <p14:creationId xmlns:p14="http://schemas.microsoft.com/office/powerpoint/2010/main" val="3873328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241"/>
            <a:ext cx="2770239" cy="791824"/>
          </a:xfrm>
          <a:noFill/>
        </p:spPr>
        <p:txBody>
          <a:bodyPr>
            <a:normAutofit/>
          </a:bodyPr>
          <a:lstStyle/>
          <a:p>
            <a:r>
              <a:rPr lang="en-US" dirty="0"/>
              <a:t>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44129" y="1612489"/>
            <a:ext cx="10274710" cy="481780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lvl="1" indent="0">
              <a:buNone/>
            </a:pPr>
            <a:r>
              <a:rPr lang="en-US" sz="2000" dirty="0"/>
              <a:t>1.As my first major project, I aimed to build a straightforward, easy‑to‑use app that would deliver real value to students.</a:t>
            </a:r>
          </a:p>
          <a:p>
            <a:pPr marL="0" lvl="1" indent="0">
              <a:buNone/>
            </a:pPr>
            <a:r>
              <a:rPr lang="en-US" sz="2000" dirty="0"/>
              <a:t>2. Since students use mobile devices for learning, I chose a mobile solution.</a:t>
            </a:r>
          </a:p>
          <a:p>
            <a:pPr marL="0" lvl="1" indent="0">
              <a:buNone/>
            </a:pPr>
            <a:r>
              <a:rPr lang="en-US" sz="2000" dirty="0"/>
              <a:t>3. The core idea was to centralize study data—timing sessions, storing test scores, and scheduling exams—in one place.</a:t>
            </a:r>
          </a:p>
          <a:p>
            <a:pPr marL="0" lvl="1" indent="0">
              <a:buNone/>
            </a:pPr>
            <a:r>
              <a:rPr lang="en-US" sz="2000" dirty="0"/>
              <a:t>4. By simplifying these tasks, the app encourages consistent study habits and reduces the risk of missed deadlines.</a:t>
            </a:r>
          </a:p>
          <a:p>
            <a:pPr marL="0" lvl="1" indent="0">
              <a:buNone/>
            </a:pPr>
            <a:r>
              <a:rPr lang="en-US" sz="2000" dirty="0"/>
              <a:t>5. I prioritized a clean structure and intuitive flow so users of all skill levels could adopt the tool quickly.</a:t>
            </a:r>
          </a:p>
          <a:p>
            <a:pPr marL="0" lvl="1" indent="0">
              <a:buNone/>
            </a:pPr>
            <a:r>
              <a:rPr lang="en-US" sz="2000" dirty="0"/>
              <a:t>6. Ultimately, the goal was to develop an app that not only tracks progress but also actively supports academic success.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AF1C6-CC75-C252-EEDD-1B9489312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715" y="0"/>
            <a:ext cx="6200930" cy="4100052"/>
          </a:xfrm>
        </p:spPr>
        <p:txBody>
          <a:bodyPr>
            <a:normAutofit/>
          </a:bodyPr>
          <a:lstStyle/>
          <a:p>
            <a:r>
              <a:rPr lang="en-US" sz="4800" dirty="0"/>
              <a:t>TOOLS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132AF5C-EB9E-07F1-B6BB-15D60D2CB04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3" r="10243"/>
          <a:stretch/>
        </p:blipFill>
        <p:spPr>
          <a:xfrm>
            <a:off x="866775" y="2193925"/>
            <a:ext cx="5137511" cy="373538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6178E9-74F6-F44E-2958-059643D134EE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844980" y="6331974"/>
            <a:ext cx="1347019" cy="227576"/>
          </a:xfrm>
        </p:spPr>
        <p:txBody>
          <a:bodyPr>
            <a:normAutofit fontScale="40000" lnSpcReduction="20000"/>
          </a:bodyPr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D8393A-34EB-4832-F644-0E6DEE13A7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895303" y="5093110"/>
            <a:ext cx="3941990" cy="147533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704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3496F-293C-48EE-7E7A-E59B88B5E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965"/>
            <a:ext cx="3173361" cy="696267"/>
          </a:xfrm>
        </p:spPr>
        <p:txBody>
          <a:bodyPr/>
          <a:lstStyle/>
          <a:p>
            <a:r>
              <a:rPr lang="en-US" sz="4000" dirty="0"/>
              <a:t>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5CE24-B603-C232-99CA-E2960086A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362796"/>
            <a:ext cx="5181600" cy="435133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IDE &amp; Build</a:t>
            </a:r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/>
              <a:t>Android Studio</a:t>
            </a:r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/>
              <a:t>Gradle</a:t>
            </a:r>
          </a:p>
          <a:p>
            <a:pPr marL="594360" lvl="2" indent="0">
              <a:buNone/>
            </a:pPr>
            <a:endParaRPr lang="en-US" sz="2000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Language:</a:t>
            </a:r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/>
              <a:t>XML</a:t>
            </a:r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/>
              <a:t>Java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BF585B-A50C-446E-2D0A-725FEDD8BD62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260691" y="1362796"/>
            <a:ext cx="5181600" cy="435133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Frontend Components</a:t>
            </a:r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/>
              <a:t>XML Layouts</a:t>
            </a:r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 err="1"/>
              <a:t>RecyclerView</a:t>
            </a:r>
            <a:endParaRPr lang="en-US" sz="2000" b="1" dirty="0"/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 err="1"/>
              <a:t>AlertDialog</a:t>
            </a:r>
            <a:endParaRPr lang="en-US" sz="2000" b="1" dirty="0"/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 err="1"/>
              <a:t>DatePickerDialog</a:t>
            </a:r>
            <a:r>
              <a:rPr lang="en-US" sz="2000" b="1" dirty="0"/>
              <a:t> &amp; </a:t>
            </a:r>
            <a:r>
              <a:rPr lang="en-US" sz="2000" b="1" dirty="0" err="1"/>
              <a:t>TimePickerDialog</a:t>
            </a:r>
            <a:endParaRPr lang="en-US" sz="2000" b="1" dirty="0"/>
          </a:p>
          <a:p>
            <a:pPr marL="594360" lvl="2" indent="0">
              <a:buNone/>
            </a:pPr>
            <a:endParaRPr lang="en-US" sz="2000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Backend Components</a:t>
            </a:r>
            <a:endParaRPr lang="en-US" sz="2000" dirty="0"/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/>
              <a:t>Room</a:t>
            </a:r>
          </a:p>
          <a:p>
            <a:pPr marL="937260" lvl="2" indent="-342900">
              <a:buFont typeface="Wingdings" panose="05000000000000000000" pitchFamily="2" charset="2"/>
              <a:buChar char="§"/>
            </a:pPr>
            <a:r>
              <a:rPr lang="en-US" sz="2000" b="1" dirty="0" err="1"/>
              <a:t>TypeConverters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064923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4642C-6488-04FA-5BB4-6F6D9CCB3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87" y="139475"/>
            <a:ext cx="1944329" cy="853583"/>
          </a:xfrm>
        </p:spPr>
        <p:txBody>
          <a:bodyPr/>
          <a:lstStyle/>
          <a:p>
            <a:r>
              <a:rPr lang="en-US" dirty="0"/>
              <a:t>VIDEO </a:t>
            </a:r>
          </a:p>
        </p:txBody>
      </p:sp>
      <p:pic>
        <p:nvPicPr>
          <p:cNvPr id="5" name="Screenrecorder-2025-04-13-08-59-29-236">
            <a:hlinkClick r:id="" action="ppaction://media"/>
            <a:extLst>
              <a:ext uri="{FF2B5EF4-FFF2-40B4-BE49-F238E27FC236}">
                <a16:creationId xmlns:a16="http://schemas.microsoft.com/office/drawing/2014/main" id="{59A35CD6-1113-6B80-D31A-A1EE95E4CC4B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95300" y="4929188"/>
            <a:ext cx="58738" cy="130175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EF1D3-B947-117C-33C5-E7C86B3F2253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 flipH="1">
            <a:off x="13015449" y="2792362"/>
            <a:ext cx="45719" cy="276894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651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D5A36F3-8CCB-215B-C542-7DE95C869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715" y="0"/>
            <a:ext cx="5638526" cy="4041058"/>
          </a:xfrm>
        </p:spPr>
        <p:txBody>
          <a:bodyPr/>
          <a:lstStyle/>
          <a:p>
            <a:r>
              <a:rPr lang="en-US" dirty="0"/>
              <a:t>FUTURE PLANNING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2E52354A-CB7B-416F-5828-18A92E82868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7" r="8557"/>
          <a:stretch/>
        </p:blipFill>
        <p:spPr>
          <a:xfrm>
            <a:off x="727587" y="2088785"/>
            <a:ext cx="5112774" cy="3566160"/>
          </a:xfr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E551A73-ED8A-F8B5-0D86-35E0AF8A7AD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875639" y="5654945"/>
            <a:ext cx="3961654" cy="91349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433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C3DA378-DA16-07F7-5662-4A78FD69F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241"/>
            <a:ext cx="8168148" cy="1961862"/>
          </a:xfrm>
        </p:spPr>
        <p:txBody>
          <a:bodyPr/>
          <a:lstStyle/>
          <a:p>
            <a:r>
              <a:rPr lang="en-US" dirty="0"/>
              <a:t>FUTURE PLANNING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7AFF7F9B-2570-F469-B611-D558A9E8D53A}"/>
              </a:ext>
            </a:extLst>
          </p:cNvPr>
          <p:cNvSpPr>
            <a:spLocks noGrp="1" noChangeArrowheads="1"/>
          </p:cNvSpPr>
          <p:nvPr>
            <p:ph sz="quarter" idx="10"/>
          </p:nvPr>
        </p:nvSpPr>
        <p:spPr bwMode="auto">
          <a:xfrm>
            <a:off x="511277" y="2309186"/>
            <a:ext cx="10471355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Add voice commands in Study Pulse to start and stop the stopwatch hands‑free.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Display a 7‑day study summary chart showing daily study durations.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Enhance CT Analyzer with static data graphs for visualizing test score trends.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Introduce a new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Routine Manager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menu to schedule and remind daily tasks.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Further refine the UI for an even more intuitive, user‑friendly experience.</a:t>
            </a:r>
          </a:p>
        </p:txBody>
      </p:sp>
    </p:spTree>
    <p:extLst>
      <p:ext uri="{BB962C8B-B14F-4D97-AF65-F5344CB8AC3E}">
        <p14:creationId xmlns:p14="http://schemas.microsoft.com/office/powerpoint/2010/main" val="18688331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89987290">
      <a:dk1>
        <a:srgbClr val="000000"/>
      </a:dk1>
      <a:lt1>
        <a:srgbClr val="FFFFFF"/>
      </a:lt1>
      <a:dk2>
        <a:srgbClr val="766E54"/>
      </a:dk2>
      <a:lt2>
        <a:srgbClr val="E2EACE"/>
      </a:lt2>
      <a:accent1>
        <a:srgbClr val="A42F0F"/>
      </a:accent1>
      <a:accent2>
        <a:srgbClr val="DD7E17"/>
      </a:accent2>
      <a:accent3>
        <a:srgbClr val="9F8251"/>
      </a:accent3>
      <a:accent4>
        <a:srgbClr val="728553"/>
      </a:accent4>
      <a:accent5>
        <a:srgbClr val="92A94C"/>
      </a:accent5>
      <a:accent6>
        <a:srgbClr val="69AB91"/>
      </a:accent6>
      <a:hlink>
        <a:srgbClr val="0563C1"/>
      </a:hlink>
      <a:folHlink>
        <a:srgbClr val="954F72"/>
      </a:folHlink>
    </a:clrScheme>
    <a:fontScheme name="Custom 118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89987290_wac_CP_V8" id="{1F0DB70F-45C7-4B5D-8795-148F36539D7A}" vid="{00075B70-57E4-4F0F-8DAD-FC1274CAED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E0F3720-02F9-4261-94D4-5557D86B9E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BB955FB-F99B-4F4D-AA3F-F56CF97440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E2A051E-57AB-4766-9144-EDED102500D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Wisp design</Template>
  <TotalTime>149</TotalTime>
  <Words>331</Words>
  <Application>Microsoft Office PowerPoint</Application>
  <PresentationFormat>Widescreen</PresentationFormat>
  <Paragraphs>44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</vt:lpstr>
      <vt:lpstr>Custom</vt:lpstr>
      <vt:lpstr>        CSE 2100 Software  Development Project I    PROJECT  PRESENTATION   TrackMyStudy</vt:lpstr>
      <vt:lpstr>INTRODUCTION:</vt:lpstr>
      <vt:lpstr>PLANNING</vt:lpstr>
      <vt:lpstr>PLANNING</vt:lpstr>
      <vt:lpstr>TOOLS</vt:lpstr>
      <vt:lpstr>TOOLS</vt:lpstr>
      <vt:lpstr>VIDEO </vt:lpstr>
      <vt:lpstr>FUTURE PLANNING</vt:lpstr>
      <vt:lpstr>FUTURE PLANNING</vt:lpstr>
      <vt:lpstr>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RUBAYAT AHSAN</dc:creator>
  <cp:lastModifiedBy>RUBAYAT AHSAN</cp:lastModifiedBy>
  <cp:revision>2</cp:revision>
  <dcterms:created xsi:type="dcterms:W3CDTF">2025-04-14T21:19:53Z</dcterms:created>
  <dcterms:modified xsi:type="dcterms:W3CDTF">2025-04-16T09:23:50Z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